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81" r:id="rId2"/>
    <p:sldId id="274" r:id="rId3"/>
    <p:sldId id="284" r:id="rId4"/>
    <p:sldId id="340" r:id="rId5"/>
    <p:sldId id="285" r:id="rId6"/>
    <p:sldId id="341" r:id="rId7"/>
    <p:sldId id="256" r:id="rId8"/>
    <p:sldId id="258" r:id="rId9"/>
    <p:sldId id="257" r:id="rId10"/>
    <p:sldId id="259" r:id="rId11"/>
    <p:sldId id="260" r:id="rId12"/>
    <p:sldId id="261" r:id="rId13"/>
    <p:sldId id="263" r:id="rId14"/>
    <p:sldId id="262" r:id="rId15"/>
    <p:sldId id="325" r:id="rId16"/>
    <p:sldId id="326" r:id="rId17"/>
    <p:sldId id="327" r:id="rId18"/>
    <p:sldId id="328" r:id="rId19"/>
    <p:sldId id="329" r:id="rId20"/>
    <p:sldId id="330" r:id="rId21"/>
    <p:sldId id="278" r:id="rId22"/>
    <p:sldId id="279" r:id="rId23"/>
    <p:sldId id="280" r:id="rId24"/>
    <p:sldId id="339" r:id="rId25"/>
    <p:sldId id="324" r:id="rId26"/>
    <p:sldId id="282" r:id="rId27"/>
    <p:sldId id="342" r:id="rId28"/>
    <p:sldId id="283" r:id="rId29"/>
    <p:sldId id="34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331" r:id="rId39"/>
    <p:sldId id="332" r:id="rId40"/>
    <p:sldId id="333" r:id="rId41"/>
    <p:sldId id="334" r:id="rId42"/>
    <p:sldId id="335" r:id="rId43"/>
    <p:sldId id="336" r:id="rId44"/>
    <p:sldId id="272" r:id="rId45"/>
    <p:sldId id="273" r:id="rId46"/>
    <p:sldId id="276" r:id="rId47"/>
    <p:sldId id="33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/>
    <p:restoredTop sz="94699"/>
  </p:normalViewPr>
  <p:slideViewPr>
    <p:cSldViewPr snapToGrid="0" snapToObjects="1">
      <p:cViewPr varScale="1">
        <p:scale>
          <a:sx n="103" d="100"/>
          <a:sy n="103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37F7-F713-734C-9E95-D0A75DAE8934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D553-6CA4-644C-AAB7-6BD1CE6B2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C96-B1E2-FB40-B0F1-3B5219E7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4812E-897F-3140-94DD-30950BAF5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56AF-C259-BF4D-8DAF-F8077EAE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30AF-B51A-144D-8513-0B1FEB11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A6A1-201B-F24C-8203-DDAD86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4CE9-F610-8846-A77D-02C9568E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E34E1-17B3-F949-9020-18DEC074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2A4-C851-0142-9C16-0F5205C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583C6-EA00-824A-A0AF-4FE99103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63B6-238F-6143-8167-DC33F01F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66875-0FB8-A54B-8B6A-5FB9C3AF8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33337-EB12-5443-A504-DFC2EDE3B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FC4E-23B8-A347-90C4-EAF8D233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21F7-44D0-EF47-BDAB-9AC8A1A3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1B0B-74B4-D04F-9048-21D6200A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0AB-DF32-0C48-B651-D3BF336F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2943-086A-8F4F-A8A1-3A2047A2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3CB3-2896-984D-AADF-B9A9E1EE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A9FF-B2D7-4B46-B9B7-4B7D309B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068E-FF8B-E648-975B-501CB7D8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F37C-E16F-6241-B6D5-46925712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65607-BD56-B745-8D9B-EF009684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72C5-FE18-9545-8615-B96FE4E9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0FA8-6154-D24C-AD50-7FE80FC2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8B3D-7A62-0A4E-9F0A-F3378A1E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020C-D19C-EA42-B241-ED2EA29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9B23-FB48-5344-B155-BD433137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8A24A-B072-2640-8832-6DC00CE56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733A5-1356-0E4B-8328-C4814050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2BB33-286E-EB4D-9F46-8810A718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01D3-5CA6-E147-9939-F57B4355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EB05-3C61-D345-A705-9F6A803A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9E452-0CA0-2047-8B6D-62271021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DDD37-38C9-004A-9236-AB3C6E41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7063-B4EF-9F42-9FF2-4DB6DE775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A8D70-B63D-A34C-975F-F5D72C76D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D7F73-1313-1145-8314-BE4193F4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C05D4-4EFF-AE4D-A756-C8D3A910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8F43-6F36-DE40-8FA0-B2A5F69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7822-B0A9-534C-B846-EFCBDE8C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7177B-0657-6147-BE75-DE9EA610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C5DF1-76DF-E842-B2CB-67D6A54C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DBB68-8993-EB46-AA31-A88FAB9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EB26D-21BF-AD43-AA50-3272C0FA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C9CD8-A4E5-9F44-B7FD-DEC2FC7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7513-C414-1449-B61A-78F580A4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CB06-0589-5C4C-AEE0-454F4BBA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95A4-485D-AB4B-A7A1-AF163877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8FBEB-45D0-1E49-B640-BA7E515A2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D9F1-156D-5E4F-9CFD-9C05F071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E030-E158-514D-811F-EC36EA93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58C2-0B6C-3349-A81F-AD892A1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0536-B9B0-E74B-B221-A9418DF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C99DB-35CA-5646-8159-8FEB585F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24568-2E31-BC49-A26B-4324FD64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A4331-25B0-C546-AEC2-D1A0CF3F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A797-AD26-A243-9DF2-EEFBA58B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DDB4-660B-9540-BB2C-0734BF7F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913B8-C35E-0942-828E-DC634CC8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BB0F-2588-3540-9476-C9F264A9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10AB-7D79-F948-B413-F8BA351B8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5F76-80C9-D24E-8113-1B0184A89E6C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2771-D388-3B45-BD9A-6AA44C39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CADD-07AE-C844-A388-4AD6C62F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FC392-534D-AE4D-994D-5A0A1D11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78" y="1624913"/>
            <a:ext cx="5353643" cy="3608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BD1A2-8002-CD41-B2E9-14FD08CC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31180"/>
            <a:ext cx="5136292" cy="36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3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886AD-D70E-334B-AE65-C4350DBB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65938-D0DC-8848-85F2-56C4AC4E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1BE82-8683-F849-9758-0C716B7F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AF0-A64B-354E-BD2D-9F8C3F94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5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16CB7-AB23-D840-AA5F-6112EFBD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50687-BBED-1B40-9A9A-8B91053E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0259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E1F64-847F-F344-9586-EE4FBFE6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5687A-2FFD-4D41-89A8-9EF3539B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7C459-B634-6E43-8019-BD882243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236F4-FEA7-F94A-BD84-DDE8E73BB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F555A-06BA-A648-9791-39852587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13F8F-E57F-1C48-AAA4-72581D6F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CE529-7CDC-F143-8CE9-599D200D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ACAF7-3D3A-AD49-9995-A5711D70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9B8BA4-847A-1C42-9368-D7BD42FA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B09FF-D490-1E4E-A4F8-E40F52B0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8834B-7194-E74B-99BC-566E512D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6EC4D-C778-3843-945E-4E310EFE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37053-A8CE-A349-8386-BEB97461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5D4C-6B8D-1A44-8197-1B4777E0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4771182" y="580767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January 2001</a:t>
            </a:r>
          </a:p>
        </p:txBody>
      </p:sp>
    </p:spTree>
    <p:extLst>
      <p:ext uri="{BB962C8B-B14F-4D97-AF65-F5344CB8AC3E}">
        <p14:creationId xmlns:p14="http://schemas.microsoft.com/office/powerpoint/2010/main" val="269437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E2A42-D686-9E42-8EF0-66C6CE37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A62A6-3BA7-164B-999E-663A92C5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7343-BF4A-D947-82E8-A77466D6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31"/>
            <a:ext cx="12192000" cy="3470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48EEA-D726-444D-9B69-87B24A33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A40F3-0495-2040-967F-2C5D7AFB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3AD5E-1901-ED47-8242-E9A9B0F7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9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BCDA3-7E7C-224A-89D3-E5805798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C497E-67B6-1A4E-9709-9C5E1760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2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84649-F468-664C-BD82-0385A781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C2DE5-93E5-2042-BB89-040B8ECE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5131633" y="556053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July 2001</a:t>
            </a:r>
          </a:p>
        </p:txBody>
      </p:sp>
    </p:spTree>
    <p:extLst>
      <p:ext uri="{BB962C8B-B14F-4D97-AF65-F5344CB8AC3E}">
        <p14:creationId xmlns:p14="http://schemas.microsoft.com/office/powerpoint/2010/main" val="37573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0EC99DB-1B92-4241-917B-E6F38CFAF79E}"/>
              </a:ext>
            </a:extLst>
          </p:cNvPr>
          <p:cNvGrpSpPr/>
          <p:nvPr/>
        </p:nvGrpSpPr>
        <p:grpSpPr>
          <a:xfrm>
            <a:off x="290085" y="1706392"/>
            <a:ext cx="11611830" cy="3445216"/>
            <a:chOff x="0" y="2075934"/>
            <a:chExt cx="11611830" cy="3445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FB8B56-AE14-6D43-AD8A-33788557C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860"/>
            <a:stretch/>
          </p:blipFill>
          <p:spPr>
            <a:xfrm>
              <a:off x="0" y="2075935"/>
              <a:ext cx="2772310" cy="3433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D29D36-863F-8E48-92F0-9AE73F2D5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6" r="14585"/>
            <a:stretch/>
          </p:blipFill>
          <p:spPr>
            <a:xfrm>
              <a:off x="2772310" y="2075934"/>
              <a:ext cx="2772310" cy="34336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CE0352-E9FD-5B4C-9282-6096EC2D0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860"/>
            <a:stretch/>
          </p:blipFill>
          <p:spPr>
            <a:xfrm>
              <a:off x="5544620" y="2087517"/>
              <a:ext cx="2772310" cy="34336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EACABB-1AFF-1F46-B1FD-2E2A7129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930" y="2087517"/>
              <a:ext cx="3294900" cy="343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159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928518-0105-B947-B2C6-AEC6AF10C0FE}"/>
              </a:ext>
            </a:extLst>
          </p:cNvPr>
          <p:cNvGrpSpPr/>
          <p:nvPr/>
        </p:nvGrpSpPr>
        <p:grpSpPr>
          <a:xfrm>
            <a:off x="187792" y="1721064"/>
            <a:ext cx="11816415" cy="3415872"/>
            <a:chOff x="-983658" y="691975"/>
            <a:chExt cx="11816415" cy="34158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717DFE-214D-CC45-AB49-1A1E9B7C5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668"/>
            <a:stretch/>
          </p:blipFill>
          <p:spPr>
            <a:xfrm>
              <a:off x="-983658" y="691975"/>
              <a:ext cx="2832385" cy="34158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9B74AF-AD83-2E44-9F6F-E6F258AA7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668"/>
            <a:stretch/>
          </p:blipFill>
          <p:spPr>
            <a:xfrm>
              <a:off x="1848727" y="691976"/>
              <a:ext cx="2832385" cy="341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4891AB-866E-D64A-A7C2-1EA72F388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668"/>
            <a:stretch/>
          </p:blipFill>
          <p:spPr>
            <a:xfrm>
              <a:off x="4681112" y="691976"/>
              <a:ext cx="2832385" cy="34158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E6BFE2-E259-C640-B806-680C11D2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3497" y="691976"/>
              <a:ext cx="3319260" cy="3415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33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9767FF8-28B2-B24A-94D7-0A5F430C6EF9}"/>
              </a:ext>
            </a:extLst>
          </p:cNvPr>
          <p:cNvGrpSpPr/>
          <p:nvPr/>
        </p:nvGrpSpPr>
        <p:grpSpPr>
          <a:xfrm>
            <a:off x="221853" y="1690715"/>
            <a:ext cx="11748294" cy="3476569"/>
            <a:chOff x="0" y="1632177"/>
            <a:chExt cx="11748294" cy="3476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C3C60A-003C-3041-9FE5-F396ED1E9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951"/>
            <a:stretch/>
          </p:blipFill>
          <p:spPr>
            <a:xfrm>
              <a:off x="0" y="1632177"/>
              <a:ext cx="2813429" cy="347656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A9EA18-7A0C-ED44-BD70-B56783F86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951"/>
            <a:stretch/>
          </p:blipFill>
          <p:spPr>
            <a:xfrm>
              <a:off x="2813429" y="1632177"/>
              <a:ext cx="2813429" cy="34765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2AD072-2765-6F43-AA6D-14BEA8D00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951"/>
            <a:stretch/>
          </p:blipFill>
          <p:spPr>
            <a:xfrm>
              <a:off x="5626858" y="1632177"/>
              <a:ext cx="2813429" cy="34765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E8EF58-F8FC-E649-B364-A3B1E19BD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40287" y="1632178"/>
              <a:ext cx="3308007" cy="3476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658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74DA7A-9140-9348-AB9E-15ED504FABDA}"/>
              </a:ext>
            </a:extLst>
          </p:cNvPr>
          <p:cNvGrpSpPr/>
          <p:nvPr/>
        </p:nvGrpSpPr>
        <p:grpSpPr>
          <a:xfrm>
            <a:off x="169299" y="1693648"/>
            <a:ext cx="11853401" cy="3470704"/>
            <a:chOff x="169299" y="1693648"/>
            <a:chExt cx="11853401" cy="34707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0D3FC6-535A-3844-A931-CAAEAE7D3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762"/>
            <a:stretch/>
          </p:blipFill>
          <p:spPr>
            <a:xfrm>
              <a:off x="3002165" y="1693648"/>
              <a:ext cx="2829149" cy="3470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8BC3CF-C84F-6348-BE8B-C863C0A9D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762"/>
            <a:stretch/>
          </p:blipFill>
          <p:spPr>
            <a:xfrm>
              <a:off x="5835031" y="1693648"/>
              <a:ext cx="2829149" cy="34707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543803-0A08-3D4C-A7D9-9BCF2899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4180" y="1693648"/>
              <a:ext cx="3358520" cy="34707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386997-ADB7-2B46-A475-77FEAE837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762"/>
            <a:stretch/>
          </p:blipFill>
          <p:spPr>
            <a:xfrm>
              <a:off x="169299" y="1693648"/>
              <a:ext cx="2829149" cy="3470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48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4B140B8-4E73-2B4A-8682-6CFE3B16FA51}"/>
              </a:ext>
            </a:extLst>
          </p:cNvPr>
          <p:cNvGrpSpPr/>
          <p:nvPr/>
        </p:nvGrpSpPr>
        <p:grpSpPr>
          <a:xfrm>
            <a:off x="165001" y="1681291"/>
            <a:ext cx="11861997" cy="3495418"/>
            <a:chOff x="172996" y="2075936"/>
            <a:chExt cx="11861997" cy="34954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2D9913-8D63-4749-A2EB-4B55EEBFD7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51"/>
            <a:stretch/>
          </p:blipFill>
          <p:spPr>
            <a:xfrm>
              <a:off x="172996" y="2075936"/>
              <a:ext cx="2835936" cy="34954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3A66C7-39B7-B348-BFBB-458AF8FA0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51"/>
            <a:stretch/>
          </p:blipFill>
          <p:spPr>
            <a:xfrm>
              <a:off x="3008932" y="2075936"/>
              <a:ext cx="2835936" cy="34954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F17E4-F3F4-A640-8F4A-98C0BB3C2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451"/>
            <a:stretch/>
          </p:blipFill>
          <p:spPr>
            <a:xfrm>
              <a:off x="5844868" y="2075936"/>
              <a:ext cx="2835936" cy="349541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8323FF-C62C-1E4F-BA30-E4BECCE79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0804" y="2075936"/>
              <a:ext cx="3354189" cy="3495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008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56017-75CB-2F40-9380-2FF064C6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628D7-2E0E-CA4C-AA35-52983D99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4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4FC22-7768-D94A-899F-9ABC01C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B5619-771E-964F-B28C-740B45C1F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C3853-D880-C548-BB56-0CFCC84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59E75-7025-0445-87D0-F96A4B5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18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3830E-023D-1040-8319-0CF8DFFD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31B4E-19F8-EC41-ACA4-DBEBA1EFD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7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65203-B83F-0A4D-8445-C885DA0C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30211-1AB7-364E-AB9D-678ABF46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E7B5E-34D8-C140-9408-AC0D44D7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59"/>
            <a:ext cx="12192000" cy="344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203AD-7F11-6A48-AA6F-FF544D36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9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B46DB-CF65-4B47-8325-B14DCD6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EF51B-5360-4441-928C-E581EC9D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3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3FB5A-911F-284A-B895-B971079A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4D4949-E1A3-5543-BA80-9A2B5E7B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00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10EB-7992-4B4C-8DFB-5BF9E327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D730A-9CB4-8943-9C59-7DDE424D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B7D630-9845-F04D-9CD1-7C23AFF7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17142-51D3-2042-B4D1-40796C5B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E4F2D49-509E-BB4F-AA5C-6CB6D73C6DFF}"/>
              </a:ext>
            </a:extLst>
          </p:cNvPr>
          <p:cNvGrpSpPr/>
          <p:nvPr/>
        </p:nvGrpSpPr>
        <p:grpSpPr>
          <a:xfrm>
            <a:off x="135699" y="1706005"/>
            <a:ext cx="11920601" cy="3445990"/>
            <a:chOff x="271398" y="2174787"/>
            <a:chExt cx="11920601" cy="34459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40625D-24EF-2A4D-B0F1-237553AA4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668"/>
            <a:stretch/>
          </p:blipFill>
          <p:spPr>
            <a:xfrm>
              <a:off x="271398" y="2174787"/>
              <a:ext cx="2857358" cy="34459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2EE9E4-24E2-0A43-9C84-775974774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668"/>
            <a:stretch/>
          </p:blipFill>
          <p:spPr>
            <a:xfrm>
              <a:off x="3128756" y="2174788"/>
              <a:ext cx="2857358" cy="344598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264EE1-3015-AF4D-BD50-101937D0A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668"/>
            <a:stretch/>
          </p:blipFill>
          <p:spPr>
            <a:xfrm>
              <a:off x="5986114" y="2174788"/>
              <a:ext cx="2857358" cy="34459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70267-001D-8F44-A640-CBC15013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3472" y="2174788"/>
              <a:ext cx="3348527" cy="3445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220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EE459-BF08-A44E-A918-B9374B36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546AE-1AFA-394F-97A0-389F313F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1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CCD0D-71BE-2346-A357-7CAD8752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122A4-C871-0145-8E91-9E4E6783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4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7F982-4584-F542-8FC5-5B9E906C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A39C9-C3CB-EE48-9A04-F676ABBC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2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61232-020E-7247-9C35-EBAF2117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40FDE-3615-7641-856B-FB7FB5A2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AE5F-2F41-0345-8E48-FDB88CCC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70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97923-5A64-4141-B0CD-D5C0EFAD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2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3707D-04BC-4A49-A824-9DCE3C02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8E231-0BF6-A843-B40D-491DBE6A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20EF0-278C-AF48-B182-B47A461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B0A21-FB20-974E-BB97-349EFA69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7307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0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D747F-91F4-AF45-BB46-81EFC7E2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65EFE-7633-C043-B44F-D43E64A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2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B742D-9DB8-064E-A465-02EE7D4F5F38}"/>
              </a:ext>
            </a:extLst>
          </p:cNvPr>
          <p:cNvGrpSpPr/>
          <p:nvPr/>
        </p:nvGrpSpPr>
        <p:grpSpPr>
          <a:xfrm>
            <a:off x="294546" y="1714886"/>
            <a:ext cx="11602907" cy="3428227"/>
            <a:chOff x="0" y="1878227"/>
            <a:chExt cx="11602907" cy="3428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BFB16D-7381-A747-B505-960191AD0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744"/>
            <a:stretch/>
          </p:blipFill>
          <p:spPr>
            <a:xfrm>
              <a:off x="0" y="1878227"/>
              <a:ext cx="2781047" cy="34282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B97446-5AC0-1F44-9C44-856C0353E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814"/>
            <a:stretch/>
          </p:blipFill>
          <p:spPr>
            <a:xfrm>
              <a:off x="2781047" y="1878227"/>
              <a:ext cx="2778803" cy="34282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EC478C-7C86-F84E-932C-FC917E13E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814"/>
            <a:stretch/>
          </p:blipFill>
          <p:spPr>
            <a:xfrm>
              <a:off x="5562094" y="1878227"/>
              <a:ext cx="2778803" cy="34282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C34FE2-699D-E148-983D-B0F9F742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0897" y="1878227"/>
              <a:ext cx="3262010" cy="3428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08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391E468-E286-8445-9946-CBE2C616D1C9}"/>
              </a:ext>
            </a:extLst>
          </p:cNvPr>
          <p:cNvGrpSpPr/>
          <p:nvPr/>
        </p:nvGrpSpPr>
        <p:grpSpPr>
          <a:xfrm>
            <a:off x="23867" y="1680493"/>
            <a:ext cx="12144266" cy="3497013"/>
            <a:chOff x="47735" y="2210263"/>
            <a:chExt cx="12144266" cy="34970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5C2112-F52A-9546-982F-38E2529D0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708"/>
            <a:stretch/>
          </p:blipFill>
          <p:spPr>
            <a:xfrm>
              <a:off x="47735" y="2210263"/>
              <a:ext cx="2920096" cy="34970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434839-A5AA-7243-AA86-2ACE19452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708"/>
            <a:stretch/>
          </p:blipFill>
          <p:spPr>
            <a:xfrm>
              <a:off x="2967831" y="2210263"/>
              <a:ext cx="2920096" cy="34970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2F53E4-90D1-454C-A476-EF8AA9B57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708"/>
            <a:stretch/>
          </p:blipFill>
          <p:spPr>
            <a:xfrm>
              <a:off x="5887927" y="2210263"/>
              <a:ext cx="2920096" cy="34970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66BE8-808B-EB45-B17F-AEE880FD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8023" y="2210264"/>
              <a:ext cx="3383978" cy="3497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950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EDF85-EA9D-2F42-994F-26D984E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41C10-C9C9-E94A-9AB3-F226E1FD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73C6-AF04-6E47-BF83-A73FFAD9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F3859-DDDD-4244-8D6B-25EB226B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75BD1-D7F8-B64E-9123-D4CDB124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6C5C3-50DA-9549-A986-96054CFD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13057</TotalTime>
  <Words>4</Words>
  <Application>Microsoft Macintosh PowerPoint</Application>
  <PresentationFormat>Widescreen</PresentationFormat>
  <Paragraphs>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29</cp:revision>
  <dcterms:created xsi:type="dcterms:W3CDTF">2019-07-10T18:12:25Z</dcterms:created>
  <dcterms:modified xsi:type="dcterms:W3CDTF">2019-07-19T20:56:55Z</dcterms:modified>
</cp:coreProperties>
</file>